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238619" y="933449"/>
            <a:ext cx="1714457" cy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219169" y="3067050"/>
            <a:ext cx="9753356" cy="13716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4680"/>
              </a:lnSpc>
              <a:spcBef>
                <a:spcPts val="0"/>
              </a:spcBef>
              <a:spcAft>
                <a:spcPts val="1300"/>
              </a:spcAft>
            </a:pPr>
            <a:r>
              <a:rPr sz="3588" b="1">
                <a:solidFill>
                  <a:srgbClr val="FFFFFF"/>
                </a:solidFill>
              </a:rPr>
              <a:t>Bonrix Software Systems: Where Ideas Map to Reality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7033" y="4629150"/>
            <a:ext cx="4867153" cy="29527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FFFFFF"/>
                </a:solidFill>
              </a:rPr>
              <a:t>Comprehensive IT Solutions for Modern Businesses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8043" y="5341554"/>
            <a:ext cx="342891" cy="2896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399" y="5734050"/>
            <a:ext cx="82865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SMS Services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1965" y="5326774"/>
            <a:ext cx="342891" cy="319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4321" y="5734050"/>
            <a:ext cx="838179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GPS Tracking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86362" y="5365202"/>
            <a:ext cx="342891" cy="242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38719" y="5734050"/>
            <a:ext cx="82865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IoT Solutions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0759" y="5341554"/>
            <a:ext cx="342891" cy="2896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62640" y="5734050"/>
            <a:ext cx="828654" cy="1904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FFFFFF"/>
                </a:solidFill>
              </a:rPr>
              <a:t>POS Systems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1A237E"/>
                </a:solidFill>
              </a:rPr>
              <a:t>Company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733" y="1333500"/>
            <a:ext cx="6286342" cy="238124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560"/>
              </a:spcAft>
            </a:pPr>
            <a:r>
              <a:rPr sz="1196" b="0">
                <a:solidFill>
                  <a:srgbClr val="1A237E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1A237E"/>
                </a:solidFill>
              </a:rPr>
              <a:t> </a:t>
            </a:r>
            <a:r>
              <a:rPr sz="1196" b="1">
                <a:solidFill>
                  <a:srgbClr val="3949AB"/>
                </a:solidFill>
              </a:rPr>
              <a:t>Founded in 2001</a:t>
            </a:r>
            <a:r>
              <a:rPr sz="1196" b="0">
                <a:solidFill>
                  <a:srgbClr val="1A237E"/>
                </a:solidFill>
              </a:rPr>
              <a:t> with a vision to transform IT solutions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1359217"/>
            <a:ext cx="228594" cy="17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733" y="1800225"/>
            <a:ext cx="6286342" cy="238124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560"/>
              </a:spcAft>
            </a:pPr>
            <a:r>
              <a:rPr sz="1196" b="0">
                <a:solidFill>
                  <a:srgbClr val="1A237E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1A237E"/>
                </a:solidFill>
              </a:rPr>
              <a:t> Based in </a:t>
            </a:r>
            <a:r>
              <a:rPr sz="1196" b="1">
                <a:solidFill>
                  <a:srgbClr val="3949AB"/>
                </a:solidFill>
              </a:rPr>
              <a:t>Ahmedabad, Gujarat, India</a:t>
            </a:r>
            <a:r>
              <a:rPr sz="1196" b="0">
                <a:solidFill>
                  <a:srgbClr val="1A237E"/>
                </a:solidFill>
              </a:rPr>
              <a:t>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33" y="1817370"/>
            <a:ext cx="228594" cy="194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33" y="2266950"/>
            <a:ext cx="6286342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560"/>
              </a:spcAft>
            </a:pPr>
            <a:r>
              <a:rPr sz="1196" b="0">
                <a:solidFill>
                  <a:srgbClr val="1A237E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1A237E"/>
                </a:solidFill>
              </a:rPr>
              <a:t> </a:t>
            </a:r>
            <a:r>
              <a:rPr sz="1196" b="1">
                <a:solidFill>
                  <a:srgbClr val="3949AB"/>
                </a:solidFill>
              </a:rPr>
              <a:t>Mission:</a:t>
            </a:r>
            <a:r>
              <a:rPr sz="1196" b="0">
                <a:solidFill>
                  <a:srgbClr val="1A237E"/>
                </a:solidFill>
              </a:rPr>
              <a:t> Profitable growth through providing better than best IT Solutions and superior customer service, innovation, quality and commitment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33" y="2284095"/>
            <a:ext cx="228594" cy="19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33" y="2971800"/>
            <a:ext cx="6286342" cy="238124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560"/>
              </a:spcAft>
            </a:pPr>
            <a:r>
              <a:rPr sz="1196" b="0">
                <a:solidFill>
                  <a:srgbClr val="1A237E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1A237E"/>
                </a:solidFill>
              </a:rPr>
              <a:t> </a:t>
            </a:r>
            <a:r>
              <a:rPr sz="1196" b="1">
                <a:solidFill>
                  <a:srgbClr val="3949AB"/>
                </a:solidFill>
              </a:rPr>
              <a:t>Leading Group SMS Software</a:t>
            </a:r>
            <a:r>
              <a:rPr sz="1196" b="0">
                <a:solidFill>
                  <a:srgbClr val="1A237E"/>
                </a:solidFill>
              </a:rPr>
              <a:t> provider in India 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733" y="2988945"/>
            <a:ext cx="228594" cy="19430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6733" y="3438525"/>
            <a:ext cx="6286342" cy="238124"/>
          </a:xfrm>
          <a:prstGeom prst="rect">
            <a:avLst/>
          </a:prstGeom>
          <a:noFill/>
        </p:spPr>
        <p:txBody>
          <a:bodyPr wrap="non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560"/>
              </a:spcAft>
            </a:pPr>
            <a:r>
              <a:rPr sz="1196" b="0">
                <a:solidFill>
                  <a:srgbClr val="1A237E"/>
                </a:solidFill>
              </a:rPr>
              <a:t> </a:t>
            </a:r>
            <a:r>
              <a:rPr sz="1104"/>
              <a:t>  </a:t>
            </a:r>
            <a:r>
              <a:rPr sz="1196" b="0">
                <a:solidFill>
                  <a:srgbClr val="1A237E"/>
                </a:solidFill>
              </a:rPr>
              <a:t> Team of </a:t>
            </a:r>
            <a:r>
              <a:rPr sz="1196" b="1">
                <a:solidFill>
                  <a:srgbClr val="3949AB"/>
                </a:solidFill>
              </a:rPr>
              <a:t>talented and highly motivated</a:t>
            </a:r>
            <a:r>
              <a:rPr sz="1196" b="0">
                <a:solidFill>
                  <a:srgbClr val="1A237E"/>
                </a:solidFill>
              </a:rPr>
              <a:t> IT professionals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733" y="3481387"/>
            <a:ext cx="228594" cy="1428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733" y="3719511"/>
            <a:ext cx="6286342" cy="476249"/>
          </a:xfrm>
          <a:prstGeom prst="rect">
            <a:avLst/>
          </a:prstGeom>
          <a:noFill/>
        </p:spPr>
        <p:txBody>
          <a:bodyPr wrap="square" lIns="182880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1560"/>
              </a:spcAft>
            </a:pPr>
            <a:r>
              <a:rPr sz="1196" b="0" dirty="0">
                <a:solidFill>
                  <a:srgbClr val="1A237E"/>
                </a:solidFill>
              </a:rPr>
              <a:t> </a:t>
            </a:r>
            <a:r>
              <a:rPr sz="1104" dirty="0"/>
              <a:t>  </a:t>
            </a:r>
            <a:r>
              <a:rPr sz="1196" b="0" dirty="0">
                <a:solidFill>
                  <a:srgbClr val="1A237E"/>
                </a:solidFill>
              </a:rPr>
              <a:t> Focus on </a:t>
            </a:r>
            <a:r>
              <a:rPr sz="1196" b="1" dirty="0">
                <a:solidFill>
                  <a:srgbClr val="3949AB"/>
                </a:solidFill>
              </a:rPr>
              <a:t>unparalleled customer support</a:t>
            </a:r>
            <a:r>
              <a:rPr sz="1196" b="0" dirty="0">
                <a:solidFill>
                  <a:srgbClr val="1A237E"/>
                </a:solidFill>
              </a:rPr>
              <a:t> and long-term client relationships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733" y="3869053"/>
            <a:ext cx="228594" cy="17716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334066" y="3162299"/>
            <a:ext cx="4190895" cy="1285875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1A237E"/>
                </a:solidFill>
              </a:rPr>
              <a:t>Core Business Areas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409699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19129" y="15716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426" y="1691639"/>
            <a:ext cx="228594" cy="217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14" y="1562100"/>
            <a:ext cx="2143071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Telecom</a:t>
            </a:r>
            <a:r>
              <a:rPr sz="1196" b="1">
                <a:solidFill>
                  <a:srgbClr val="1A237E"/>
                </a:solidFill>
              </a:rPr>
              <a:t> Recharge Software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52776" y="1409699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4105172" y="15716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9469" y="1717357"/>
            <a:ext cx="228594" cy="165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4757" y="1676400"/>
            <a:ext cx="2009724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B2C</a:t>
            </a:r>
            <a:r>
              <a:rPr sz="1196" b="1">
                <a:solidFill>
                  <a:srgbClr val="1A237E"/>
                </a:solidFill>
              </a:rPr>
              <a:t> Web &amp; Android Apps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6733" y="2419349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ounded Rectangle 11"/>
          <p:cNvSpPr/>
          <p:nvPr/>
        </p:nvSpPr>
        <p:spPr>
          <a:xfrm>
            <a:off x="819129" y="25812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426" y="2712720"/>
            <a:ext cx="228594" cy="194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714" y="2686050"/>
            <a:ext cx="1142971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GST</a:t>
            </a:r>
            <a:r>
              <a:rPr sz="1196" b="1">
                <a:solidFill>
                  <a:srgbClr val="1A237E"/>
                </a:solidFill>
              </a:rPr>
              <a:t> Solutions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52776" y="2419349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4105172" y="25812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9469" y="2721292"/>
            <a:ext cx="228594" cy="1771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4757" y="2571750"/>
            <a:ext cx="2143071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1A237E"/>
                </a:solidFill>
              </a:rPr>
              <a:t>Voice </a:t>
            </a:r>
            <a:r>
              <a:rPr sz="1196" b="1">
                <a:solidFill>
                  <a:srgbClr val="3949AB"/>
                </a:solidFill>
              </a:rPr>
              <a:t>Auto Dialing</a:t>
            </a:r>
            <a:r>
              <a:rPr sz="1196" b="1">
                <a:solidFill>
                  <a:srgbClr val="1A237E"/>
                </a:solidFill>
              </a:rPr>
              <a:t> Solutions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6733" y="3429000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819129" y="359092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426" y="3722369"/>
            <a:ext cx="228594" cy="1943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428714" y="3695699"/>
            <a:ext cx="157158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Bulk SMS</a:t>
            </a:r>
            <a:r>
              <a:rPr sz="1196" b="1">
                <a:solidFill>
                  <a:srgbClr val="1A237E"/>
                </a:solidFill>
              </a:rPr>
              <a:t> Solutions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952776" y="3429000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4105172" y="359092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9469" y="3722369"/>
            <a:ext cx="228594" cy="1943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714757" y="3581400"/>
            <a:ext cx="2143071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Restaurant</a:t>
            </a:r>
            <a:r>
              <a:rPr sz="1196" b="1">
                <a:solidFill>
                  <a:srgbClr val="1A237E"/>
                </a:solidFill>
              </a:rPr>
              <a:t> Management Solutions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6733" y="4438649"/>
            <a:ext cx="3057448" cy="761999"/>
          </a:xfrm>
          <a:prstGeom prst="roundRect">
            <a:avLst>
              <a:gd name="adj" fmla="val 200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Rounded Rectangle 27"/>
          <p:cNvSpPr/>
          <p:nvPr/>
        </p:nvSpPr>
        <p:spPr>
          <a:xfrm>
            <a:off x="819129" y="45910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9" name="Picture 28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3426" y="4711065"/>
            <a:ext cx="228594" cy="21717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28714" y="4705350"/>
            <a:ext cx="179065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GPS</a:t>
            </a:r>
            <a:r>
              <a:rPr sz="1196" b="1">
                <a:solidFill>
                  <a:srgbClr val="1A237E"/>
                </a:solidFill>
              </a:rPr>
              <a:t> Tracking Systems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952776" y="4438649"/>
            <a:ext cx="3057448" cy="761999"/>
          </a:xfrm>
          <a:prstGeom prst="roundRect">
            <a:avLst>
              <a:gd name="adj" fmla="val 200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ounded Rectangle 31"/>
          <p:cNvSpPr/>
          <p:nvPr/>
        </p:nvSpPr>
        <p:spPr>
          <a:xfrm>
            <a:off x="4105172" y="45910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19469" y="4748212"/>
            <a:ext cx="228594" cy="142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714757" y="4705350"/>
            <a:ext cx="118107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CRM</a:t>
            </a:r>
            <a:r>
              <a:rPr sz="1196" b="1">
                <a:solidFill>
                  <a:srgbClr val="1A237E"/>
                </a:solidFill>
              </a:rPr>
              <a:t> Solutions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6733" y="5429250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Rounded Rectangle 35"/>
          <p:cNvSpPr/>
          <p:nvPr/>
        </p:nvSpPr>
        <p:spPr>
          <a:xfrm>
            <a:off x="819129" y="55911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7" name="Picture 36" descr="image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3426" y="5745480"/>
            <a:ext cx="228594" cy="148589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28714" y="5581649"/>
            <a:ext cx="2143071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IoT/M2M</a:t>
            </a:r>
            <a:r>
              <a:rPr sz="1196" b="1">
                <a:solidFill>
                  <a:srgbClr val="1A237E"/>
                </a:solidFill>
              </a:rPr>
              <a:t> Remote Monitoring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952776" y="5429250"/>
            <a:ext cx="3057448" cy="781050"/>
          </a:xfrm>
          <a:prstGeom prst="roundRect">
            <a:avLst>
              <a:gd name="adj" fmla="val 19512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4105172" y="55911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19469" y="5722620"/>
            <a:ext cx="228594" cy="19430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714757" y="5695949"/>
            <a:ext cx="1876378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1">
                <a:solidFill>
                  <a:srgbClr val="3949AB"/>
                </a:solidFill>
              </a:rPr>
              <a:t>POS</a:t>
            </a:r>
            <a:r>
              <a:rPr sz="1196" b="1">
                <a:solidFill>
                  <a:srgbClr val="1A237E"/>
                </a:solidFill>
              </a:rPr>
              <a:t> &amp; Billing Solutions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295967" y="2019299"/>
            <a:ext cx="4228994" cy="3581400"/>
          </a:xfrm>
          <a:prstGeom prst="round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1A237E"/>
                </a:solidFill>
              </a:rPr>
              <a:t>Key Products &amp; Services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571625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19129" y="172402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426" y="1844040"/>
            <a:ext cx="228594" cy="217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14" y="1724024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GPS Vehicle Tracking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14" y="2000250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Real-time</a:t>
            </a:r>
            <a:r>
              <a:rPr sz="956" b="0">
                <a:solidFill>
                  <a:srgbClr val="1A237E"/>
                </a:solidFill>
              </a:rPr>
              <a:t> vehicle monitoring with advanced features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33726" y="1571625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4086122" y="172402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419" y="1844040"/>
            <a:ext cx="228594" cy="2171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5707" y="1724024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B2C/B2B Mobile Recharge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5707" y="2000250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Comprehensive</a:t>
            </a:r>
            <a:r>
              <a:rPr sz="956" b="0">
                <a:solidFill>
                  <a:srgbClr val="1A237E"/>
                </a:solidFill>
              </a:rPr>
              <a:t> recharge solutions for retailers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2733674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819129" y="28860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426" y="3043237"/>
            <a:ext cx="228594" cy="1428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714" y="2886075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CRM with Auto Dialer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714" y="3162299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Enhanced</a:t>
            </a:r>
            <a:r>
              <a:rPr sz="956" b="0">
                <a:solidFill>
                  <a:srgbClr val="1A237E"/>
                </a:solidFill>
              </a:rPr>
              <a:t> customer relationship management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33726" y="2733674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4086122" y="28860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419" y="3017520"/>
            <a:ext cx="228594" cy="1943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95707" y="2886075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GST Billing Software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5707" y="3162299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Simplified</a:t>
            </a:r>
            <a:r>
              <a:rPr sz="956" b="0">
                <a:solidFill>
                  <a:srgbClr val="1A237E"/>
                </a:solidFill>
              </a:rPr>
              <a:t> tax compliance for businesses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3905249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819129" y="40576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426" y="4189095"/>
            <a:ext cx="228594" cy="1943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28714" y="4057650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Bulk SMS Solutions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8714" y="4333875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Efficient</a:t>
            </a:r>
            <a:r>
              <a:rPr sz="956" b="0">
                <a:solidFill>
                  <a:srgbClr val="1A237E"/>
                </a:solidFill>
              </a:rPr>
              <a:t> messaging services for businesses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933726" y="3905249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4086122" y="40576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0419" y="4189095"/>
            <a:ext cx="228594" cy="1943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95707" y="4057650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POS Systems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5707" y="4333875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Point-of-sale</a:t>
            </a:r>
            <a:r>
              <a:rPr sz="956" b="0">
                <a:solidFill>
                  <a:srgbClr val="1A237E"/>
                </a:solidFill>
              </a:rPr>
              <a:t> solutions for various industries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66733" y="5076825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819129" y="52292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3426" y="5383530"/>
            <a:ext cx="228594" cy="1485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8714" y="5229225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IoT/M2M Monitoring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8714" y="5505450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Connected</a:t>
            </a:r>
            <a:r>
              <a:rPr sz="956" b="0">
                <a:solidFill>
                  <a:srgbClr val="1A237E"/>
                </a:solidFill>
              </a:rPr>
              <a:t> device management solutions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933726" y="5076825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Rounded Rectangle 38"/>
          <p:cNvSpPr/>
          <p:nvPr/>
        </p:nvSpPr>
        <p:spPr>
          <a:xfrm>
            <a:off x="4086122" y="52292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0" name="Picture 39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00419" y="5360669"/>
            <a:ext cx="228594" cy="19430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95707" y="5229225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WhatsApp Business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95707" y="5505450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Cloud API</a:t>
            </a:r>
            <a:r>
              <a:rPr sz="956" b="0">
                <a:solidFill>
                  <a:srgbClr val="1A237E"/>
                </a:solidFill>
              </a:rPr>
              <a:t> integration for business messaging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295967" y="2438400"/>
            <a:ext cx="4228994" cy="2752725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1A237E"/>
                </a:solidFill>
              </a:rPr>
              <a:t>Technology &amp; Innovation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571625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19129" y="172402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33426" y="1864042"/>
            <a:ext cx="228594" cy="177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14" y="1724024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Applied AI/ML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14" y="2000250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Face recognition</a:t>
            </a:r>
            <a:r>
              <a:rPr sz="956" b="0">
                <a:solidFill>
                  <a:srgbClr val="1A237E"/>
                </a:solidFill>
              </a:rPr>
              <a:t>, object detection, intelligent chatbots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33726" y="1571625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4086122" y="1724024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0419" y="1854041"/>
            <a:ext cx="228594" cy="1971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5707" y="1724024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API Integration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5707" y="2000250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Seamless connectivity</a:t>
            </a:r>
            <a:r>
              <a:rPr sz="956" b="0">
                <a:solidFill>
                  <a:srgbClr val="1A237E"/>
                </a:solidFill>
              </a:rPr>
              <a:t> with banking &amp; payment systems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2733674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819129" y="28860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426" y="3031807"/>
            <a:ext cx="228594" cy="1657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8714" y="2886075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Cloud Solutions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714" y="3162299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Scalable</a:t>
            </a:r>
            <a:r>
              <a:rPr sz="956" b="0">
                <a:solidFill>
                  <a:srgbClr val="1A237E"/>
                </a:solidFill>
              </a:rPr>
              <a:t> applications for modern businesses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33726" y="2733674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4086122" y="288607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0419" y="3006090"/>
            <a:ext cx="228594" cy="2171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95707" y="2886075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Mobile Development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5707" y="3162299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Native Android &amp; iOS</a:t>
            </a:r>
            <a:r>
              <a:rPr sz="956" b="0">
                <a:solidFill>
                  <a:srgbClr val="1A237E"/>
                </a:solidFill>
              </a:rPr>
              <a:t> apps for business needs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3905249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819129" y="40576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3426" y="4189095"/>
            <a:ext cx="228594" cy="19430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28714" y="4057650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Dynamic QR Code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28714" y="4333875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Payment collection</a:t>
            </a:r>
            <a:r>
              <a:rPr sz="956" b="0">
                <a:solidFill>
                  <a:srgbClr val="1A237E"/>
                </a:solidFill>
              </a:rPr>
              <a:t> and display systems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933726" y="3905249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4086122" y="4057650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0419" y="4189095"/>
            <a:ext cx="228594" cy="1943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95707" y="4057650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WhatsApp Business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5707" y="4333875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Cloud API</a:t>
            </a:r>
            <a:r>
              <a:rPr sz="956" b="0">
                <a:solidFill>
                  <a:srgbClr val="1A237E"/>
                </a:solidFill>
              </a:rPr>
              <a:t> for enhanced customer communication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66733" y="5076825"/>
            <a:ext cx="3076498" cy="981074"/>
          </a:xfrm>
          <a:prstGeom prst="roundRect">
            <a:avLst>
              <a:gd name="adj" fmla="val 23300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Rounded Rectangle 33"/>
          <p:cNvSpPr/>
          <p:nvPr/>
        </p:nvSpPr>
        <p:spPr>
          <a:xfrm>
            <a:off x="819129" y="5229225"/>
            <a:ext cx="457188" cy="457200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3426" y="5383530"/>
            <a:ext cx="228594" cy="14858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428714" y="5229225"/>
            <a:ext cx="2162120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260"/>
              </a:spcAft>
            </a:pPr>
            <a:r>
              <a:rPr sz="1196" b="1">
                <a:solidFill>
                  <a:srgbClr val="3949AB"/>
                </a:solidFill>
              </a:rPr>
              <a:t>IoT/M2M Monitoring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8714" y="5505450"/>
            <a:ext cx="2162120" cy="4000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sz="956" b="1">
                <a:solidFill>
                  <a:srgbClr val="3949AB"/>
                </a:solidFill>
              </a:rPr>
              <a:t>Real-time</a:t>
            </a:r>
            <a:r>
              <a:rPr sz="956" b="0">
                <a:solidFill>
                  <a:srgbClr val="1A237E"/>
                </a:solidFill>
              </a:rPr>
              <a:t> device data capture &amp; analysis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295967" y="2647949"/>
            <a:ext cx="4228994" cy="232410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1A237E"/>
                </a:solidFill>
              </a:rPr>
              <a:t>Benefits of Our Solutions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447800"/>
            <a:ext cx="3057448" cy="1343025"/>
          </a:xfrm>
          <a:prstGeom prst="roundRect">
            <a:avLst>
              <a:gd name="adj" fmla="val 17021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57228" y="16382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2000" y="1757569"/>
            <a:ext cx="266693" cy="237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5862" y="1638299"/>
            <a:ext cx="204782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3949AB"/>
                </a:solidFill>
              </a:rPr>
              <a:t>Streamlined Workflow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862" y="1933574"/>
            <a:ext cx="2047823" cy="6667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3949AB"/>
                </a:solidFill>
              </a:rPr>
              <a:t>Optimize</a:t>
            </a:r>
            <a:r>
              <a:rPr sz="1076" b="0">
                <a:solidFill>
                  <a:srgbClr val="1A237E"/>
                </a:solidFill>
              </a:rPr>
              <a:t> business processes with integrated solutions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952776" y="1447800"/>
            <a:ext cx="3057448" cy="1343025"/>
          </a:xfrm>
          <a:prstGeom prst="roundRect">
            <a:avLst>
              <a:gd name="adj" fmla="val 17021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4143271" y="16382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043" y="1782210"/>
            <a:ext cx="266693" cy="188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1905" y="1638299"/>
            <a:ext cx="204782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3949AB"/>
                </a:solidFill>
              </a:rPr>
              <a:t>Enhanced Efficiency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1905" y="1933574"/>
            <a:ext cx="2047823" cy="6667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1A237E"/>
                </a:solidFill>
              </a:rPr>
              <a:t>Improve productivity with </a:t>
            </a:r>
            <a:r>
              <a:rPr sz="1076" b="1">
                <a:solidFill>
                  <a:srgbClr val="3949AB"/>
                </a:solidFill>
              </a:rPr>
              <a:t>automation</a:t>
            </a:r>
            <a:r>
              <a:rPr sz="1076" b="0">
                <a:solidFill>
                  <a:srgbClr val="1A237E"/>
                </a:solidFill>
              </a:rPr>
              <a:t> and digital tools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6733" y="3019424"/>
            <a:ext cx="3057448" cy="1343025"/>
          </a:xfrm>
          <a:prstGeom prst="roundRect">
            <a:avLst>
              <a:gd name="adj" fmla="val 17021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/>
          <p:cNvSpPr/>
          <p:nvPr/>
        </p:nvSpPr>
        <p:spPr>
          <a:xfrm>
            <a:off x="857228" y="32099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000" y="3339340"/>
            <a:ext cx="266693" cy="2174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85862" y="3209925"/>
            <a:ext cx="204782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3949AB"/>
                </a:solidFill>
              </a:rPr>
              <a:t>Cost Reduction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85862" y="3505199"/>
            <a:ext cx="2047823" cy="6667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3949AB"/>
                </a:solidFill>
              </a:rPr>
              <a:t>Minimize</a:t>
            </a:r>
            <a:r>
              <a:rPr sz="1076" b="0">
                <a:solidFill>
                  <a:srgbClr val="1A237E"/>
                </a:solidFill>
              </a:rPr>
              <a:t> operational expenses through technology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52776" y="3019424"/>
            <a:ext cx="3057448" cy="1343025"/>
          </a:xfrm>
          <a:prstGeom prst="roundRect">
            <a:avLst>
              <a:gd name="adj" fmla="val 17021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4143271" y="32099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8003" y="3336408"/>
            <a:ext cx="1066773" cy="2232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71905" y="3209925"/>
            <a:ext cx="204782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3949AB"/>
                </a:solidFill>
              </a:rPr>
              <a:t>Real-time Monitoring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1905" y="3505199"/>
            <a:ext cx="2047823" cy="4476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3949AB"/>
                </a:solidFill>
              </a:rPr>
              <a:t>Track</a:t>
            </a:r>
            <a:r>
              <a:rPr sz="1076" b="0">
                <a:solidFill>
                  <a:srgbClr val="1A237E"/>
                </a:solidFill>
              </a:rPr>
              <a:t> and manage operations in real-time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6733" y="4591050"/>
            <a:ext cx="3057448" cy="1581149"/>
          </a:xfrm>
          <a:prstGeom prst="roundRect">
            <a:avLst>
              <a:gd name="adj" fmla="val 14457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857228" y="478154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2000" y="4915314"/>
            <a:ext cx="266693" cy="2087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85862" y="4781549"/>
            <a:ext cx="2047823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3949AB"/>
                </a:solidFill>
              </a:rPr>
              <a:t>Improved Customer Service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5862" y="5314950"/>
            <a:ext cx="2047823" cy="66675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1A237E"/>
                </a:solidFill>
              </a:rPr>
              <a:t>Enhance customer interactions with </a:t>
            </a:r>
            <a:r>
              <a:rPr sz="1076" b="1">
                <a:solidFill>
                  <a:srgbClr val="3949AB"/>
                </a:solidFill>
              </a:rPr>
              <a:t>advanced tools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952776" y="4591050"/>
            <a:ext cx="3057448" cy="1581149"/>
          </a:xfrm>
          <a:prstGeom prst="roundRect">
            <a:avLst>
              <a:gd name="adj" fmla="val 14457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4143271" y="478154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48043" y="4947202"/>
            <a:ext cx="266693" cy="1449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71905" y="4781549"/>
            <a:ext cx="2047823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90"/>
              </a:spcAft>
            </a:pPr>
            <a:r>
              <a:rPr sz="1196" b="1">
                <a:solidFill>
                  <a:srgbClr val="3949AB"/>
                </a:solidFill>
              </a:rPr>
              <a:t>Scalable Solutions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1905" y="5076825"/>
            <a:ext cx="2047823" cy="4476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95"/>
              </a:lnSpc>
              <a:spcBef>
                <a:spcPts val="0"/>
              </a:spcBef>
              <a:spcAft>
                <a:spcPts val="0"/>
              </a:spcAft>
            </a:pPr>
            <a:r>
              <a:rPr sz="1076" b="1">
                <a:solidFill>
                  <a:srgbClr val="3949AB"/>
                </a:solidFill>
              </a:rPr>
              <a:t>Grow</a:t>
            </a:r>
            <a:r>
              <a:rPr sz="1076" b="0">
                <a:solidFill>
                  <a:srgbClr val="1A237E"/>
                </a:solidFill>
              </a:rPr>
              <a:t> your business with flexible technology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95967" y="2695575"/>
            <a:ext cx="4228994" cy="222885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733" y="3809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650"/>
              </a:spcAft>
            </a:pPr>
            <a:r>
              <a:rPr sz="2392" b="1">
                <a:solidFill>
                  <a:srgbClr val="1A237E"/>
                </a:solidFill>
              </a:rPr>
              <a:t>Contact Us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6733" y="1143000"/>
            <a:ext cx="6286342" cy="1866899"/>
          </a:xfrm>
          <a:prstGeom prst="roundRect">
            <a:avLst>
              <a:gd name="adj" fmla="val 12244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/>
          <p:cNvSpPr/>
          <p:nvPr/>
        </p:nvSpPr>
        <p:spPr>
          <a:xfrm>
            <a:off x="895327" y="13716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0099" y="1496667"/>
            <a:ext cx="266693" cy="226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2060" y="1371600"/>
            <a:ext cx="5162420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3949AB"/>
                </a:solidFill>
              </a:rPr>
              <a:t>Address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2060" y="1714500"/>
            <a:ext cx="5162420" cy="10667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1A237E"/>
                </a:solidFill>
              </a:rPr>
              <a:t>A-801, Samudra Complex</a:t>
            </a:r>
            <a:r>
              <a:rPr sz="1104"/>
              <a:t>
</a:t>
            </a:r>
            <a:r>
              <a:rPr sz="1196" b="0">
                <a:solidFill>
                  <a:srgbClr val="1A237E"/>
                </a:solidFill>
              </a:rPr>
              <a:t>Near Classik Gold Hotel</a:t>
            </a:r>
            <a:r>
              <a:rPr sz="1104"/>
              <a:t>
</a:t>
            </a:r>
            <a:r>
              <a:rPr sz="1196" b="0">
                <a:solidFill>
                  <a:srgbClr val="1A237E"/>
                </a:solidFill>
              </a:rPr>
              <a:t>Off C.G.Road, Ahmedabad</a:t>
            </a:r>
            <a:r>
              <a:rPr sz="1104"/>
              <a:t>
</a:t>
            </a:r>
            <a:r>
              <a:rPr sz="1196" b="0">
                <a:solidFill>
                  <a:srgbClr val="1A237E"/>
                </a:solidFill>
              </a:rPr>
              <a:t>Gujarat - 380009, India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6733" y="3200400"/>
            <a:ext cx="6286342" cy="1600200"/>
          </a:xfrm>
          <a:prstGeom prst="roundRect">
            <a:avLst>
              <a:gd name="adj" fmla="val 14285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ounded Rectangle 8"/>
          <p:cNvSpPr/>
          <p:nvPr/>
        </p:nvSpPr>
        <p:spPr>
          <a:xfrm>
            <a:off x="895327" y="342900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099" y="3562764"/>
            <a:ext cx="266693" cy="208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2060" y="3429000"/>
            <a:ext cx="5162420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>
                <a:solidFill>
                  <a:srgbClr val="3949AB"/>
                </a:solidFill>
              </a:rPr>
              <a:t>Phone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2060" y="3771900"/>
            <a:ext cx="5162420" cy="8001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1A237E"/>
                </a:solidFill>
              </a:rPr>
              <a:t>+91-9426045500</a:t>
            </a:r>
            <a:r>
              <a:rPr sz="1104"/>
              <a:t>
</a:t>
            </a:r>
            <a:r>
              <a:rPr sz="1196" b="0">
                <a:solidFill>
                  <a:srgbClr val="1A237E"/>
                </a:solidFill>
              </a:rPr>
              <a:t>+91-9429045500</a:t>
            </a:r>
            <a:r>
              <a:rPr sz="1104"/>
              <a:t>
</a:t>
            </a:r>
            <a:r>
              <a:rPr sz="1196" b="0">
                <a:solidFill>
                  <a:srgbClr val="1A237E"/>
                </a:solidFill>
              </a:rPr>
              <a:t>+91-7624045500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6733" y="5010149"/>
            <a:ext cx="6286342" cy="1600200"/>
          </a:xfrm>
          <a:prstGeom prst="roundRect">
            <a:avLst>
              <a:gd name="adj" fmla="val 14285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864990" y="50958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62" y="5234004"/>
            <a:ext cx="266693" cy="1913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72896" y="5153025"/>
            <a:ext cx="5162420" cy="2666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 dirty="0">
                <a:solidFill>
                  <a:srgbClr val="3949AB"/>
                </a:solidFill>
              </a:rPr>
              <a:t>Email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98460" y="5410199"/>
            <a:ext cx="5162420" cy="8001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1A237E"/>
                </a:solidFill>
              </a:rPr>
              <a:t>info@bonrix.net</a:t>
            </a:r>
            <a:r>
              <a:rPr sz="1104" dirty="0"/>
              <a:t>
</a:t>
            </a:r>
            <a:r>
              <a:rPr sz="1196" b="0" dirty="0">
                <a:solidFill>
                  <a:srgbClr val="1A237E"/>
                </a:solidFill>
              </a:rPr>
              <a:t>bonrix@gmail.com</a:t>
            </a:r>
            <a:r>
              <a:rPr sz="1104" dirty="0"/>
              <a:t>
</a:t>
            </a:r>
            <a:r>
              <a:rPr sz="1196" b="0" dirty="0">
                <a:solidFill>
                  <a:srgbClr val="1A237E"/>
                </a:solidFill>
              </a:rPr>
              <a:t>sales.bonrix@gmail.com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19807" y="5095874"/>
            <a:ext cx="4128848" cy="1514475"/>
          </a:xfrm>
          <a:prstGeom prst="roundRect">
            <a:avLst>
              <a:gd name="adj" fmla="val 12244"/>
            </a:avLst>
          </a:prstGeom>
          <a:solidFill>
            <a:srgbClr val="E8EAF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ounded Rectangle 23"/>
          <p:cNvSpPr/>
          <p:nvPr/>
        </p:nvSpPr>
        <p:spPr>
          <a:xfrm>
            <a:off x="7947472" y="5224036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3949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5" name="Picture 24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2244" y="5349102"/>
            <a:ext cx="266693" cy="22611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759395" y="5173086"/>
            <a:ext cx="1066835" cy="313163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520"/>
              </a:spcAft>
            </a:pPr>
            <a:r>
              <a:rPr sz="1315" b="1" dirty="0">
                <a:solidFill>
                  <a:srgbClr val="3949AB"/>
                </a:solidFill>
              </a:rPr>
              <a:t>Websites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06399" y="5466835"/>
            <a:ext cx="1905198" cy="1066799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1A237E"/>
                </a:solidFill>
              </a:rPr>
              <a:t>bonrix.net</a:t>
            </a:r>
            <a:r>
              <a:rPr sz="1104" dirty="0"/>
              <a:t>
</a:t>
            </a:r>
            <a:r>
              <a:rPr sz="1196" b="0" dirty="0">
                <a:solidFill>
                  <a:srgbClr val="1A237E"/>
                </a:solidFill>
              </a:rPr>
              <a:t>bonrix.in</a:t>
            </a:r>
            <a:r>
              <a:rPr sz="1104" dirty="0"/>
              <a:t>
</a:t>
            </a:r>
            <a:r>
              <a:rPr sz="1196" b="0" dirty="0">
                <a:solidFill>
                  <a:srgbClr val="1A237E"/>
                </a:solidFill>
              </a:rPr>
              <a:t>bonrix.co.in</a:t>
            </a:r>
            <a:r>
              <a:rPr sz="1104" dirty="0"/>
              <a:t>
</a:t>
            </a:r>
            <a:r>
              <a:rPr sz="1196" b="0" dirty="0">
                <a:solidFill>
                  <a:srgbClr val="1A237E"/>
                </a:solidFill>
              </a:rPr>
              <a:t>bonrix.biz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48401" y="1150997"/>
            <a:ext cx="3456907" cy="364960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324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2025-11-24T12:01:25Z</dcterms:modified>
  <cp:category/>
</cp:coreProperties>
</file>